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7" r:id="rId7"/>
    <p:sldId id="271" r:id="rId8"/>
    <p:sldId id="272" r:id="rId9"/>
    <p:sldId id="264" r:id="rId10"/>
    <p:sldId id="269" r:id="rId11"/>
    <p:sldId id="270" r:id="rId12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06" d="100"/>
          <a:sy n="106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10.jpeg>
</file>

<file path=ppt/media/image11.jpeg>
</file>

<file path=ppt/media/image2.gif>
</file>

<file path=ppt/media/image3.gif>
</file>

<file path=ppt/media/image4.png>
</file>

<file path=ppt/media/image5.jpeg>
</file>

<file path=ppt/media/image6.gif>
</file>

<file path=ppt/media/image7.gif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B3636-DF93-6BC7-2495-68534BE26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585E22-D517-CB17-48B4-0F9EF3F83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AA581D-2CB9-ACB0-1AB5-CAB0E322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627AA93-A5D7-3C1F-10AB-28BD02C98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7C96394-E7DE-E2D7-C9AC-5E30A2D6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037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3FD2A4-FD34-C187-36B4-3359886D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EABE5CA-29BE-6A2D-F51E-405B07F6F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3C8B292-6A20-2F86-2AB2-8BB07C6F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CB9F4C-D335-97CF-93CA-B96EED6C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A9E72FA-39E8-51A5-43AF-AE337ED4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770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CCF88E11-4224-5054-7694-DD2F9694C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EC343FE-ACF3-8E11-41F7-3E24E1AE3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6AC5D2-3CC2-EF5F-98BD-38BE900C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4E3A91E-79F0-60E2-AAF4-FE870F96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106127-D85C-0E5F-AAAA-3C9513CBA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773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C691F-0573-417D-EFF2-14D5C1F9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C68B3D2-8938-905F-22A3-F82CE76CC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49D2BD-C8F2-2CB3-74EF-544E9E4D9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567B502-7DDE-1534-412D-1D4CA01C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27632FC-42F4-D4CC-EAE1-8A71C801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1547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3F2E4D-D326-060A-5BC1-D103E5AF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669A608-3533-7FD8-3A8C-268A9C8AA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FB1EA4D-5AD6-EC9F-8FA9-C7A06937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088CDC5-8C15-C3B8-A575-C9E4AF73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BBC1FD8-5AD0-A631-69A7-3CB62920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116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4EA3-1D6F-2731-63CD-BBB66D1C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ECDE80-BF9B-054F-0717-B8195C64B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C3C9AA5-7CF9-AD84-1328-3B4F69DD8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B88B802-C79B-B540-D4B8-46B43E71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48D6F87-628D-8A71-47D6-AC1540AA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49B58A68-D159-B2E5-CEB1-37953174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777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8A9F00-0CC1-42DB-19F1-A7F412B4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F04E315-D52F-022A-8C88-161DB4D2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F9EF1EE-8C77-EF7B-92AA-A2BD42DCF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7057A30-7BE7-307F-E605-1EBB3465C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A35FA20E-A94F-E44F-A4C8-2EF5D0D36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38426E13-DA53-830D-873A-6C6DFAA7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2801414-6FC6-01F5-D199-928332A4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95834E25-72B4-7DB5-FBD7-CA273318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826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61D2F-2733-105B-634B-6E9BB813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FD905BB-55AE-EED6-86F9-C6A39EC59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740D7A1-9207-2E24-51E6-BDDDC2D55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9DB7F79-1A91-6017-4AD0-092A7F055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7275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B5AB9053-657A-5BF2-5AAF-E1D68C44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3573D0C-AE4F-7EBD-596B-8139E432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476EA48F-B3B8-98D1-5122-990CF72A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150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E399D-427B-0A09-5BFF-7ACC81EF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4EB3934-7211-DD23-B586-1653D6335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F6A09E9-4908-BB77-D93D-8B1B2E94D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EC57734-4ECE-A570-F3FE-32DB3EC4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575A029D-9E3E-C4FB-C962-BE3736A0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84E10AE8-CDB4-CFA5-214D-3BC01FC4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553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EC7D6A-5915-CE09-9164-2ACFF0788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1E0C65AB-D8FB-F0A2-903B-53163A0A2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7E6BE04F-1EE0-6B69-E444-1E94947CF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70C6C1D-EED3-E374-D79A-F9AE929AF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F3DB2B5-67F8-A3D2-CE3B-E345A168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C8F94BB-3D0E-68EA-0CE7-43AC1D65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398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6115BB1-55C0-AB8B-4C76-7EDC4B62F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13D62B3-A995-BD91-C6C7-CA621D68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C1E23E9-C83F-E9A8-81B3-A0BD4F82C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24CD61-B700-E54C-85EC-FB1622F3CBE2}" type="datetimeFigureOut">
              <a:rPr lang="da-DK" smtClean="0"/>
              <a:t>03-01-2025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66D1682-CBAB-8B84-2CE4-07F20F6A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D0604B3-A91D-CE2A-E721-6119F4108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89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1491A1-135F-A9EC-E951-C89D7409A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60338"/>
            <a:ext cx="9144000" cy="1252537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C81D84A-91FC-5C09-071D-47362F67B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D24B845A-7637-AB31-7395-439288DA8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4025" y="1217539"/>
            <a:ext cx="6678613" cy="2732160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A87F18FE-C693-7F35-337E-9DB994D8F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412" y="1154869"/>
            <a:ext cx="6678613" cy="2732160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F294A5A4-F989-D4D2-E625-431B30DB5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411" y="3891720"/>
            <a:ext cx="6678614" cy="273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111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indhold 3">
            <a:extLst>
              <a:ext uri="{FF2B5EF4-FFF2-40B4-BE49-F238E27FC236}">
                <a16:creationId xmlns:a16="http://schemas.microsoft.com/office/drawing/2014/main" id="{25CD9FD3-33B7-0D98-288F-7AE072921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509" y="0"/>
            <a:ext cx="10664981" cy="3332806"/>
          </a:xfrm>
          <a:prstGeom prst="rect">
            <a:avLst/>
          </a:prstGeom>
        </p:spPr>
      </p:pic>
      <p:pic>
        <p:nvPicPr>
          <p:cNvPr id="8" name="Billede 7" descr="Et billede, der indeholder diagram, linje/række, tekst&#10;&#10;Automatisk genereret beskrivelse">
            <a:extLst>
              <a:ext uri="{FF2B5EF4-FFF2-40B4-BE49-F238E27FC236}">
                <a16:creationId xmlns:a16="http://schemas.microsoft.com/office/drawing/2014/main" id="{F2A757CC-DA38-8699-EE2D-31EE945D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09" y="3429000"/>
            <a:ext cx="10664982" cy="33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11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6D9C85A8-648A-1CD6-B69C-EC465395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2168" y="2153908"/>
            <a:ext cx="8229600" cy="36576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581CFE8-7391-2E70-CA7F-50801D18FFEA}"/>
              </a:ext>
            </a:extLst>
          </p:cNvPr>
          <p:cNvSpPr txBox="1">
            <a:spLocks/>
          </p:cNvSpPr>
          <p:nvPr/>
        </p:nvSpPr>
        <p:spPr>
          <a:xfrm>
            <a:off x="838200" y="1931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B70A9FA-559C-DAD8-29E4-AB8F4D164BF1}"/>
              </a:ext>
            </a:extLst>
          </p:cNvPr>
          <p:cNvSpPr txBox="1"/>
          <p:nvPr/>
        </p:nvSpPr>
        <p:spPr>
          <a:xfrm>
            <a:off x="838200" y="1689007"/>
            <a:ext cx="3214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Finite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time</a:t>
            </a:r>
          </a:p>
        </p:txBody>
      </p:sp>
      <p:pic>
        <p:nvPicPr>
          <p:cNvPr id="3074" name="Picture 2" descr="How Do Geodes Form? - FossilEra.com">
            <a:extLst>
              <a:ext uri="{FF2B5EF4-FFF2-40B4-BE49-F238E27FC236}">
                <a16:creationId xmlns:a16="http://schemas.microsoft.com/office/drawing/2014/main" id="{2187C66D-31F1-6496-CF9F-086A8CBA04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918" y="1349163"/>
            <a:ext cx="2837094" cy="2505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he Origin of Geodes - How Geodes are Formed">
            <a:extLst>
              <a:ext uri="{FF2B5EF4-FFF2-40B4-BE49-F238E27FC236}">
                <a16:creationId xmlns:a16="http://schemas.microsoft.com/office/drawing/2014/main" id="{6FF93A03-9E16-BA99-E0AC-6D89CFE15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9511" y="4055952"/>
            <a:ext cx="2797950" cy="2401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755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1FB62D-EADD-87DA-A964-47D6CC42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1E70CA8-15DE-D0C8-23B8-876A3660E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 &amp; and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usages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fit</a:t>
            </a: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for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solving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problems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Various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course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on;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3BFB8-87CD-B29B-35E1-B14D57FE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F74E63-320F-FAFA-8E59-D1731087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85634" cy="4351338"/>
          </a:xfrm>
        </p:spPr>
        <p:txBody>
          <a:bodyPr>
            <a:normAutofit/>
          </a:bodyPr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Minimizing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loss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in terms of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paramters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Hard problem 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Few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cases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analytic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 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descent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gradient</a:t>
            </a:r>
          </a:p>
          <a:p>
            <a:pPr lvl="2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Gradient Descent - Gradient descent - Product Manager's Artificial  Intelligence Learning Library">
            <a:extLst>
              <a:ext uri="{FF2B5EF4-FFF2-40B4-BE49-F238E27FC236}">
                <a16:creationId xmlns:a16="http://schemas.microsoft.com/office/drawing/2014/main" id="{9DA09728-BC75-C138-9E33-154C56021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746" y="2788466"/>
            <a:ext cx="4946285" cy="2766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2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1CBB34-B7BB-FA42-4CB3-B1AF3359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11 – 17: 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328A2C2-16FB-94BE-0B50-32B29CFEA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 of atoms 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LennardJones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Montecarlo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dependent</a:t>
            </a:r>
          </a:p>
          <a:p>
            <a:pPr lvl="1"/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4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C1B97-908B-2B5B-5FED-75A2299FE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11 – 17: 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EA5CB9C-07BE-35EF-2368-030795FA8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Solution: 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CDA16EC1-F41B-6FB1-C217-7150ADBA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8035" y="1064690"/>
            <a:ext cx="6166270" cy="2522564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095072A4-DFB2-EF62-5DF5-F4D0F7061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8035" y="4069900"/>
            <a:ext cx="6309922" cy="258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58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255C7-E845-26A7-0C38-D9762E96B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08FCD85-0B0E-90F1-746B-1D9956309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INSERT RESULT OF PARTICLE SWARM HERE</a:t>
            </a:r>
          </a:p>
        </p:txBody>
      </p:sp>
    </p:spTree>
    <p:extLst>
      <p:ext uri="{BB962C8B-B14F-4D97-AF65-F5344CB8AC3E}">
        <p14:creationId xmlns:p14="http://schemas.microsoft.com/office/powerpoint/2010/main" val="317016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0749E2-0F53-EE1E-C9F5-EE9D2C10B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Autodifferentiation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C5BA820-53D4-6319-C371-D74B84A1B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81277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B0E3FD0B-3B14-5971-C7D1-B40AB71321CD}"/>
              </a:ext>
            </a:extLst>
          </p:cNvPr>
          <p:cNvSpPr txBox="1">
            <a:spLocks/>
          </p:cNvSpPr>
          <p:nvPr/>
        </p:nvSpPr>
        <p:spPr>
          <a:xfrm>
            <a:off x="838200" y="1721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7446CB75-D9C7-E8B3-7D85-0590B7EC7EE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8703024" cy="1512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MD-simulation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Annealing Services - Steel, Aluminum, and Copper">
            <a:extLst>
              <a:ext uri="{FF2B5EF4-FFF2-40B4-BE49-F238E27FC236}">
                <a16:creationId xmlns:a16="http://schemas.microsoft.com/office/drawing/2014/main" id="{827D24F0-AE77-0CF1-F768-04812E215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7150" y="3066230"/>
            <a:ext cx="2341888" cy="3520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91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44490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1090</TotalTime>
  <Words>192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Times New Roman</vt:lpstr>
      <vt:lpstr>Office-tema</vt:lpstr>
      <vt:lpstr>Optimization</vt:lpstr>
      <vt:lpstr>Outline</vt:lpstr>
      <vt:lpstr>The optimization problem</vt:lpstr>
      <vt:lpstr>Exercises 11 – 17: Find lowest energy structures </vt:lpstr>
      <vt:lpstr>Exercises 11 – 17: Find lowest energy structures </vt:lpstr>
      <vt:lpstr>Another approach: Exercise 16 – PSO</vt:lpstr>
      <vt:lpstr>Another approach: Autodifferentiation</vt:lpstr>
      <vt:lpstr>PowerPoint-præsentation</vt:lpstr>
      <vt:lpstr>Yet another approach: Exercise 28 – Simulated annealing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5</cp:revision>
  <dcterms:created xsi:type="dcterms:W3CDTF">2024-12-17T17:13:07Z</dcterms:created>
  <dcterms:modified xsi:type="dcterms:W3CDTF">2025-01-03T22:15:28Z</dcterms:modified>
</cp:coreProperties>
</file>

<file path=docProps/thumbnail.jpeg>
</file>